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5357826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9532" y="188640"/>
            <a:ext cx="835292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Люди жили в землянках, кушать было нечего. Поэтому они собирали гнилую картошку, траву ( в основном это был клевер), ели лук. В таких условиях народу пришлось жить до 1945 года – до нашей победы.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07892"/>
            <a:ext cx="3220857" cy="260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547894" cy="260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3861048"/>
            <a:ext cx="374441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280920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Трудно пришлось людям в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военные и в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послевоенные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годы. Её мама умерла в 1957 году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А отец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пропал без вести в июне 1944 года.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628">
            <a:off x="1818684" y="1679371"/>
            <a:ext cx="3255448" cy="229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7988">
            <a:off x="5303693" y="4316052"/>
            <a:ext cx="3329569" cy="226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4848">
            <a:off x="5642199" y="1495048"/>
            <a:ext cx="3206552" cy="215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951">
            <a:off x="711161" y="4267872"/>
            <a:ext cx="3056028" cy="221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1968 году Лаптева Валентина Леонидовна приехала в г.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Мамадыш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вышла замуж,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родила сына. Сегодня она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живет одна. У неё есть сын, который живёт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г. Санкт Петербург вместе с женой и дочерью.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Они часто приезжают к ней в гости.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78619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Она с ужасом вспоминает  те страшные годы войны и желает , чтобы мы всегда жили только в мире и согласии!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Ученики 5 Класса взяли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шевство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над Валентиной Леонидовной и являются её частыми гостями.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омашка\Desktop\С Ветераном 5кл\DSC026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388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335758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57606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знаем, что ныне лежит на весах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что совершается ныне.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 мужества пробил на наших часах,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мужество нас не покинет.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страшно под пулями мертвыми лечь,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горько остаться без крова,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мы сохраним тебя, русская речь,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Великое русское слово.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Свободным и чистым тебя пронесем,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внукам дадим, и от плена спасем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Навеки!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22574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Лаптева Валентина Леонидовна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Участник Великой Отечественной Войны</a:t>
            </a:r>
          </a:p>
        </p:txBody>
      </p:sp>
      <p:pic>
        <p:nvPicPr>
          <p:cNvPr id="2051" name="Picture 3" descr="C:\Users\Ромашка\Desktop\С Ветераном 5кл\DSC026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249889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929718" cy="5072098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Лаптева Валентина Леонидовна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родилась в 1937году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Витебской области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Лиозненского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в деревне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Альховик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ccp_foto: Школа в советской дерев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142984"/>
            <a:ext cx="3714736" cy="314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85786" y="642918"/>
            <a:ext cx="79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Она воспитывалась в простой рабочей семье, где отец был конюхом, а мать – простой рабочей. В семье было двое детей: она и её родной братишка, который был младше её на год. </a:t>
            </a:r>
          </a:p>
        </p:txBody>
      </p:sp>
      <p:pic>
        <p:nvPicPr>
          <p:cNvPr id="28677" name="Picture 5" descr="&quot;Казанская катастрофа&quot;: люди в панике бежали из города, брос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71678"/>
            <a:ext cx="4150969" cy="3786214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71678"/>
            <a:ext cx="3904828" cy="3786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-285776"/>
            <a:ext cx="784227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dirty="0">
                <a:latin typeface="Times New Roman"/>
                <a:ea typeface="Calibri"/>
              </a:rPr>
              <a:t> Валентина Леонидовна считается «Несовершеннолетним узником фашистских лагерей, гетто и других мест принудительного содержания, созданных фашистами и их союзниками в период второй мировой войны.»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3960262" cy="331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140968"/>
            <a:ext cx="4392488" cy="331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518" y="4653136"/>
            <a:ext cx="86439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/>
                <a:ea typeface="Calibri"/>
              </a:rPr>
              <a:t>Около пяти лет было ей, когда началась Великая Отечественная Война. Отца, Лаптева Леонида, забрали на войну рядовым сразу же.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74441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518" y="1268760"/>
            <a:ext cx="417594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 деревне </a:t>
            </a:r>
            <a:r>
              <a:rPr lang="ru-RU" sz="2800" dirty="0" err="1" smtClean="0">
                <a:latin typeface="Times New Roman"/>
                <a:ea typeface="Calibri"/>
                <a:cs typeface="Times New Roman"/>
              </a:rPr>
              <a:t>Альховка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до войны числилось 112 дворов, 450 человек населения. И во время ВОВ 104 двора были уничтожены. Населённый пункт подвергался уничтожению один раз, и был сожжен до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тла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417646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381642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352928" cy="345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 1942г. по 1944г. она находилась на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аккупированной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территории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г.Борисова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Минской области, вместе с мамой и младшим батом. В это же время на этой территории находилось ещё 4 лагеря: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трудовой лагерь;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два лагеря военнопленных;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R="269240" indent="9017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штрафной лагерь. 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50123"/>
            <a:ext cx="324036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877" y="4221088"/>
            <a:ext cx="324035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5578">
            <a:off x="2923463" y="3145004"/>
            <a:ext cx="312988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4" y="4174083"/>
            <a:ext cx="2815851" cy="261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sz="2800" dirty="0">
                <a:latin typeface="Times New Roman"/>
                <a:ea typeface="Calibri"/>
              </a:rPr>
              <a:t>В 1944 году их привезли обратно в родную деревню, если это можно было так назвать. Потому что домов, дворов уже не было, они все были уничтожены огнём.</a:t>
            </a:r>
            <a:endParaRPr lang="ru-RU" sz="28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2132856"/>
            <a:ext cx="43564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17646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369</TotalTime>
  <Words>391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Ученики 5 Класса взяли шевство над Валентиной Леонидовной и являются её частыми гостями.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Миляуша</dc:creator>
  <cp:lastModifiedBy>Роза</cp:lastModifiedBy>
  <cp:revision>54</cp:revision>
  <dcterms:created xsi:type="dcterms:W3CDTF">2015-01-21T11:06:11Z</dcterms:created>
  <dcterms:modified xsi:type="dcterms:W3CDTF">2015-02-09T10:59:55Z</dcterms:modified>
</cp:coreProperties>
</file>